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73" r:id="rId3"/>
    <p:sldId id="274" r:id="rId4"/>
    <p:sldId id="260" r:id="rId5"/>
    <p:sldId id="257" r:id="rId6"/>
    <p:sldId id="258" r:id="rId7"/>
    <p:sldId id="262" r:id="rId8"/>
    <p:sldId id="259" r:id="rId9"/>
    <p:sldId id="261" r:id="rId10"/>
    <p:sldId id="263" r:id="rId11"/>
    <p:sldId id="266" r:id="rId12"/>
    <p:sldId id="267" r:id="rId13"/>
    <p:sldId id="264" r:id="rId14"/>
    <p:sldId id="265" r:id="rId15"/>
    <p:sldId id="268" r:id="rId16"/>
    <p:sldId id="269" r:id="rId17"/>
    <p:sldId id="270" r:id="rId18"/>
    <p:sldId id="271" r:id="rId19"/>
    <p:sldId id="272" r:id="rId20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88" d="100"/>
          <a:sy n="88" d="100"/>
        </p:scale>
        <p:origin x="494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1173F2-CC0F-40A5-9632-0D0F8A2FD22F}" type="datetimeFigureOut">
              <a:rPr lang="ru-RU" smtClean="0"/>
              <a:t>13.09.2020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C4825E-410C-4676-92BF-E3FC7DD8B00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6846118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1173F2-CC0F-40A5-9632-0D0F8A2FD22F}" type="datetimeFigureOut">
              <a:rPr lang="ru-RU" smtClean="0"/>
              <a:t>13.09.2020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C4825E-410C-4676-92BF-E3FC7DD8B00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5509139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1173F2-CC0F-40A5-9632-0D0F8A2FD22F}" type="datetimeFigureOut">
              <a:rPr lang="ru-RU" smtClean="0"/>
              <a:t>13.09.2020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C4825E-410C-4676-92BF-E3FC7DD8B00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2892165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1173F2-CC0F-40A5-9632-0D0F8A2FD22F}" type="datetimeFigureOut">
              <a:rPr lang="ru-RU" smtClean="0"/>
              <a:t>13.09.2020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C4825E-410C-4676-92BF-E3FC7DD8B00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040713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1173F2-CC0F-40A5-9632-0D0F8A2FD22F}" type="datetimeFigureOut">
              <a:rPr lang="ru-RU" smtClean="0"/>
              <a:t>13.09.2020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C4825E-410C-4676-92BF-E3FC7DD8B00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928901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1173F2-CC0F-40A5-9632-0D0F8A2FD22F}" type="datetimeFigureOut">
              <a:rPr lang="ru-RU" smtClean="0"/>
              <a:t>13.09.2020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C4825E-410C-4676-92BF-E3FC7DD8B00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436121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1173F2-CC0F-40A5-9632-0D0F8A2FD22F}" type="datetimeFigureOut">
              <a:rPr lang="ru-RU" smtClean="0"/>
              <a:t>13.09.2020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C4825E-410C-4676-92BF-E3FC7DD8B00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5897176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1173F2-CC0F-40A5-9632-0D0F8A2FD22F}" type="datetimeFigureOut">
              <a:rPr lang="ru-RU" smtClean="0"/>
              <a:t>13.09.2020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C4825E-410C-4676-92BF-E3FC7DD8B00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483435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1173F2-CC0F-40A5-9632-0D0F8A2FD22F}" type="datetimeFigureOut">
              <a:rPr lang="ru-RU" smtClean="0"/>
              <a:t>13.09.2020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C4825E-410C-4676-92BF-E3FC7DD8B00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51916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1173F2-CC0F-40A5-9632-0D0F8A2FD22F}" type="datetimeFigureOut">
              <a:rPr lang="ru-RU" smtClean="0"/>
              <a:t>13.09.2020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C4825E-410C-4676-92BF-E3FC7DD8B00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9300183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1173F2-CC0F-40A5-9632-0D0F8A2FD22F}" type="datetimeFigureOut">
              <a:rPr lang="ru-RU" smtClean="0"/>
              <a:t>13.09.2020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C4825E-410C-4676-92BF-E3FC7DD8B00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8534643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11173F2-CC0F-40A5-9632-0D0F8A2FD22F}" type="datetimeFigureOut">
              <a:rPr lang="ru-RU" smtClean="0"/>
              <a:t>13.09.2020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5C4825E-410C-4676-92BF-E3FC7DD8B00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932847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image" Target="../media/image17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5.jpe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9235" y="252462"/>
            <a:ext cx="1770257" cy="1445710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24363" y="1930899"/>
            <a:ext cx="8046536" cy="4522152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61510" y="359144"/>
            <a:ext cx="1337713" cy="13656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94026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81887" y="380001"/>
            <a:ext cx="9476727" cy="6308182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741714" y="3953691"/>
            <a:ext cx="8194765" cy="12618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800" b="1" dirty="0">
                <a:solidFill>
                  <a:srgbClr val="FF0000"/>
                </a:solidFill>
                <a:effectLst>
                  <a:outerShdw blurRad="63500" dist="50800" sx="0" sy="0">
                    <a:srgbClr val="000000">
                      <a:alpha val="50000"/>
                    </a:srgbClr>
                  </a:outerShdw>
                  <a:reflection blurRad="6350" stA="53000" endA="300" endPos="35500" dir="5400000" sy="-90000" algn="bl"/>
                </a:effectLst>
              </a:rPr>
              <a:t>Экологическая</a:t>
            </a:r>
            <a:r>
              <a:rPr lang="ru-RU" sz="4800" b="1" i="1" dirty="0">
                <a:solidFill>
                  <a:srgbClr val="FF0000"/>
                </a:solidFill>
                <a:effectLst>
                  <a:reflection blurRad="6350" stA="53000" endA="300" endPos="35500" dir="5400000" sy="-90000" algn="bl"/>
                </a:effectLst>
              </a:rPr>
              <a:t> </a:t>
            </a:r>
            <a:r>
              <a:rPr lang="ru-RU" sz="4800" b="1" dirty="0">
                <a:solidFill>
                  <a:srgbClr val="FF0000"/>
                </a:solidFill>
                <a:effectLst>
                  <a:outerShdw blurRad="63500" dist="50800" sx="0" sy="0">
                    <a:srgbClr val="000000">
                      <a:alpha val="50000"/>
                    </a:srgbClr>
                  </a:outerShdw>
                  <a:reflection blurRad="6350" stA="53000" endA="300" endPos="35500" dir="5400000" sy="-90000" algn="bl"/>
                </a:effectLst>
              </a:rPr>
              <a:t>тропа</a:t>
            </a:r>
            <a:endParaRPr lang="ru-RU" sz="4800" dirty="0">
              <a:solidFill>
                <a:srgbClr val="FF0000"/>
              </a:solidFill>
            </a:endParaRPr>
          </a:p>
          <a:p>
            <a:pPr algn="ctr"/>
            <a:r>
              <a:rPr lang="ru-RU" sz="2800" b="1" dirty="0" err="1">
                <a:solidFill>
                  <a:srgbClr val="FF0000"/>
                </a:solidFill>
                <a:effectLst>
                  <a:outerShdw blurRad="63500" dist="50800" sx="0" sy="0">
                    <a:srgbClr val="000000">
                      <a:alpha val="50000"/>
                    </a:srgbClr>
                  </a:outerShdw>
                  <a:reflection blurRad="6350" stA="53000" endA="300" endPos="35500" dir="5400000" sy="-90000" algn="bl"/>
                </a:effectLst>
              </a:rPr>
              <a:t>Лазовской</a:t>
            </a:r>
            <a:r>
              <a:rPr lang="ru-RU" sz="2800" b="1" dirty="0">
                <a:solidFill>
                  <a:srgbClr val="FF0000"/>
                </a:solidFill>
                <a:effectLst>
                  <a:outerShdw blurRad="63500" dist="50800" sx="0" sy="0">
                    <a:srgbClr val="000000">
                      <a:alpha val="50000"/>
                    </a:srgbClr>
                  </a:outerShdw>
                  <a:reflection blurRad="6350" stA="53000" endA="300" endPos="35500" dir="5400000" sy="-90000" algn="bl"/>
                </a:effectLst>
              </a:rPr>
              <a:t>  СОШ </a:t>
            </a:r>
            <a:r>
              <a:rPr lang="ru-RU" sz="2800" b="1" i="1" dirty="0">
                <a:solidFill>
                  <a:srgbClr val="FF0000"/>
                </a:solidFill>
                <a:effectLst>
                  <a:outerShdw blurRad="63500" dist="50800" sx="0" sy="0">
                    <a:srgbClr val="000000">
                      <a:alpha val="50000"/>
                    </a:srgbClr>
                  </a:outerShdw>
                  <a:reflection blurRad="6350" stA="53000" endA="300" endPos="35500" dir="5400000" sy="-90000" algn="bl"/>
                </a:effectLst>
              </a:rPr>
              <a:t>№1</a:t>
            </a:r>
            <a:endParaRPr lang="ru-RU" sz="28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482692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 rot="16200000">
            <a:off x="-1330234" y="2352176"/>
            <a:ext cx="6669042" cy="2342606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06673" y="117566"/>
            <a:ext cx="6435497" cy="65970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02941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solidFill>
                  <a:srgbClr val="0070C0"/>
                </a:solidFill>
              </a:rPr>
              <a:t>Команда проекта</a:t>
            </a:r>
            <a:endParaRPr lang="ru-RU" b="1" dirty="0">
              <a:solidFill>
                <a:srgbClr val="0070C0"/>
              </a:solidFill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2410" y="1324157"/>
            <a:ext cx="9518469" cy="5349380"/>
          </a:xfrm>
        </p:spPr>
      </p:pic>
    </p:spTree>
    <p:extLst>
      <p:ext uri="{BB962C8B-B14F-4D97-AF65-F5344CB8AC3E}">
        <p14:creationId xmlns:p14="http://schemas.microsoft.com/office/powerpoint/2010/main" val="42568054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957943" y="125524"/>
            <a:ext cx="10395857" cy="40011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2000" b="1" dirty="0" smtClean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</a:rPr>
              <a:t>ПЕРВЫЙ ВЫХОД ШКОЛЬНОГО ЛЕСНИЧЕСТВА НА ЭКОТРОПУ 5 ИЮЛЯ 2020 Г.</a:t>
            </a:r>
            <a:endParaRPr lang="ru-RU" sz="2000" b="1" cap="none" spc="0" dirty="0">
              <a:ln w="12700">
                <a:solidFill>
                  <a:schemeClr val="accent1"/>
                </a:solidFill>
                <a:prstDash val="solid"/>
              </a:ln>
              <a:pattFill prst="pct50">
                <a:fgClr>
                  <a:schemeClr val="accent1"/>
                </a:fgClr>
                <a:bgClr>
                  <a:schemeClr val="accent1">
                    <a:lumMod val="20000"/>
                    <a:lumOff val="80000"/>
                  </a:schemeClr>
                </a:bgClr>
              </a:pattFill>
              <a:effectLst>
                <a:outerShdw dist="38100" dir="2640000" algn="bl" rotWithShape="0">
                  <a:schemeClr val="accent1"/>
                </a:outerShdw>
              </a:effectLst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671786"/>
            <a:ext cx="6441647" cy="3620205"/>
          </a:xfrm>
          <a:prstGeom prst="rect">
            <a:avLst/>
          </a:prstGeom>
        </p:spPr>
      </p:pic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08335" y="3123248"/>
            <a:ext cx="6645465" cy="3734752"/>
          </a:xfrm>
        </p:spPr>
      </p:pic>
    </p:spTree>
    <p:extLst>
      <p:ext uri="{BB962C8B-B14F-4D97-AF65-F5344CB8AC3E}">
        <p14:creationId xmlns:p14="http://schemas.microsoft.com/office/powerpoint/2010/main" val="35975585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0991" y="365125"/>
            <a:ext cx="9878509" cy="5852160"/>
          </a:xfrm>
        </p:spPr>
      </p:pic>
    </p:spTree>
    <p:extLst>
      <p:ext uri="{BB962C8B-B14F-4D97-AF65-F5344CB8AC3E}">
        <p14:creationId xmlns:p14="http://schemas.microsoft.com/office/powerpoint/2010/main" val="26920444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234496"/>
            <a:ext cx="10515600" cy="1325563"/>
          </a:xfrm>
        </p:spPr>
        <p:txBody>
          <a:bodyPr>
            <a:normAutofit/>
          </a:bodyPr>
          <a:lstStyle/>
          <a:p>
            <a:r>
              <a:rPr lang="ru-RU" sz="2800" b="1" dirty="0" smtClean="0">
                <a:solidFill>
                  <a:srgbClr val="0070C0"/>
                </a:solidFill>
              </a:rPr>
              <a:t>02.09.2020 </a:t>
            </a:r>
            <a:r>
              <a:rPr lang="ru-RU" sz="2800" b="1" dirty="0" err="1" smtClean="0">
                <a:solidFill>
                  <a:srgbClr val="0070C0"/>
                </a:solidFill>
              </a:rPr>
              <a:t>Квест</a:t>
            </a:r>
            <a:r>
              <a:rPr lang="ru-RU" sz="2800" b="1" dirty="0" smtClean="0">
                <a:solidFill>
                  <a:srgbClr val="0070C0"/>
                </a:solidFill>
              </a:rPr>
              <a:t>-урок в 8б классе</a:t>
            </a:r>
            <a:endParaRPr lang="ru-RU" sz="2800" b="1" dirty="0">
              <a:solidFill>
                <a:srgbClr val="0070C0"/>
              </a:solidFill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34491" y="1251563"/>
            <a:ext cx="6880709" cy="5160532"/>
          </a:xfrm>
        </p:spPr>
      </p:pic>
    </p:spTree>
    <p:extLst>
      <p:ext uri="{BB962C8B-B14F-4D97-AF65-F5344CB8AC3E}">
        <p14:creationId xmlns:p14="http://schemas.microsoft.com/office/powerpoint/2010/main" val="30435570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610235"/>
          </a:xfrm>
        </p:spPr>
        <p:txBody>
          <a:bodyPr>
            <a:normAutofit/>
          </a:bodyPr>
          <a:lstStyle/>
          <a:p>
            <a:r>
              <a:rPr lang="ru-RU" sz="2800" b="1" dirty="0" smtClean="0">
                <a:solidFill>
                  <a:srgbClr val="0070C0"/>
                </a:solidFill>
              </a:rPr>
              <a:t>04.09.2020 </a:t>
            </a:r>
            <a:r>
              <a:rPr lang="ru-RU" sz="2800" b="1" dirty="0" err="1" smtClean="0">
                <a:solidFill>
                  <a:srgbClr val="0070C0"/>
                </a:solidFill>
              </a:rPr>
              <a:t>Квест</a:t>
            </a:r>
            <a:r>
              <a:rPr lang="ru-RU" sz="2800" b="1" dirty="0" smtClean="0">
                <a:solidFill>
                  <a:srgbClr val="0070C0"/>
                </a:solidFill>
              </a:rPr>
              <a:t>-урок в 5б классе</a:t>
            </a:r>
            <a:endParaRPr lang="ru-RU" sz="2800" b="1" dirty="0">
              <a:solidFill>
                <a:srgbClr val="0070C0"/>
              </a:solidFill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838" y="975360"/>
            <a:ext cx="7702611" cy="5776958"/>
          </a:xfrm>
        </p:spPr>
      </p:pic>
    </p:spTree>
    <p:extLst>
      <p:ext uri="{BB962C8B-B14F-4D97-AF65-F5344CB8AC3E}">
        <p14:creationId xmlns:p14="http://schemas.microsoft.com/office/powerpoint/2010/main" val="31448628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66902" y="353875"/>
            <a:ext cx="8570172" cy="6427629"/>
          </a:xfrm>
        </p:spPr>
      </p:pic>
    </p:spTree>
    <p:extLst>
      <p:ext uri="{BB962C8B-B14F-4D97-AF65-F5344CB8AC3E}">
        <p14:creationId xmlns:p14="http://schemas.microsoft.com/office/powerpoint/2010/main" val="23398850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19430" y="322217"/>
            <a:ext cx="8714377" cy="6535783"/>
          </a:xfrm>
        </p:spPr>
      </p:pic>
      <p:sp>
        <p:nvSpPr>
          <p:cNvPr id="3" name="TextBox 2"/>
          <p:cNvSpPr txBox="1"/>
          <p:nvPr/>
        </p:nvSpPr>
        <p:spPr>
          <a:xfrm>
            <a:off x="2194560" y="888274"/>
            <a:ext cx="48245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>
                <a:solidFill>
                  <a:srgbClr val="0070C0"/>
                </a:solidFill>
              </a:rPr>
              <a:t>11.09.2020 Квест-урок в 10 классе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0391430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solidFill>
                  <a:srgbClr val="0070C0"/>
                </a:solidFill>
              </a:rPr>
              <a:t>Чистим тропу</a:t>
            </a:r>
            <a:endParaRPr lang="ru-RU" b="1" dirty="0">
              <a:solidFill>
                <a:srgbClr val="0070C0"/>
              </a:solidFill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2537" y="1294402"/>
            <a:ext cx="4015590" cy="3011693"/>
          </a:xfr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56726" y="1982379"/>
            <a:ext cx="4010177" cy="3007633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31726" y="2995749"/>
            <a:ext cx="4191725" cy="3143794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698171" y="4397828"/>
            <a:ext cx="4909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>
                <a:solidFill>
                  <a:srgbClr val="0070C0"/>
                </a:solidFill>
              </a:rPr>
              <a:t>ДО</a:t>
            </a:r>
            <a:endParaRPr lang="ru-RU" b="1" dirty="0">
              <a:solidFill>
                <a:srgbClr val="0070C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702629" y="5235372"/>
            <a:ext cx="4909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>
                <a:solidFill>
                  <a:srgbClr val="0070C0"/>
                </a:solidFill>
              </a:rPr>
              <a:t>ДО</a:t>
            </a:r>
            <a:endParaRPr lang="ru-RU" b="1" dirty="0">
              <a:solidFill>
                <a:srgbClr val="0070C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8398624" y="6392092"/>
            <a:ext cx="8579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>
                <a:solidFill>
                  <a:srgbClr val="0070C0"/>
                </a:solidFill>
              </a:rPr>
              <a:t>ПОСЛЕ</a:t>
            </a:r>
            <a:endParaRPr lang="ru-RU" b="1" dirty="0">
              <a:solidFill>
                <a:srgbClr val="0070C0"/>
              </a:solidFill>
            </a:endParaRP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95155" y="622579"/>
            <a:ext cx="1828296" cy="18664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27939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solidFill>
                  <a:srgbClr val="0070C0"/>
                </a:solidFill>
              </a:rPr>
              <a:t>Посадка тиса остроконечного</a:t>
            </a:r>
            <a:endParaRPr lang="ru-RU" b="1" dirty="0">
              <a:solidFill>
                <a:srgbClr val="0070C0"/>
              </a:solidFill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9588" y="1912711"/>
            <a:ext cx="5156412" cy="3867309"/>
          </a:xfrm>
        </p:spPr>
      </p:pic>
      <p:pic>
        <p:nvPicPr>
          <p:cNvPr id="6" name="Объект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64136" y="2304596"/>
            <a:ext cx="5368713" cy="40265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30338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479606"/>
          </a:xfrm>
        </p:spPr>
        <p:txBody>
          <a:bodyPr>
            <a:normAutofit/>
          </a:bodyPr>
          <a:lstStyle/>
          <a:p>
            <a:pPr algn="ctr"/>
            <a:r>
              <a:rPr lang="ru-RU" sz="2800" b="1" dirty="0" smtClean="0">
                <a:solidFill>
                  <a:srgbClr val="0070C0"/>
                </a:solidFill>
              </a:rPr>
              <a:t>Посадка кедровых сеянцев</a:t>
            </a:r>
            <a:endParaRPr lang="ru-RU" sz="2800" b="1" dirty="0">
              <a:solidFill>
                <a:srgbClr val="0070C0"/>
              </a:solidFill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26886" y="844732"/>
            <a:ext cx="8110189" cy="6082642"/>
          </a:xfrm>
        </p:spPr>
      </p:pic>
    </p:spTree>
    <p:extLst>
      <p:ext uri="{BB962C8B-B14F-4D97-AF65-F5344CB8AC3E}">
        <p14:creationId xmlns:p14="http://schemas.microsoft.com/office/powerpoint/2010/main" val="29646245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401229"/>
          </a:xfrm>
        </p:spPr>
        <p:txBody>
          <a:bodyPr>
            <a:normAutofit fontScale="90000"/>
          </a:bodyPr>
          <a:lstStyle/>
          <a:p>
            <a:pPr algn="ctr"/>
            <a:r>
              <a:rPr lang="ru-RU" sz="2800" b="1" dirty="0" smtClean="0">
                <a:solidFill>
                  <a:srgbClr val="0070C0"/>
                </a:solidFill>
              </a:rPr>
              <a:t>Расчистка тропы возле тиса</a:t>
            </a:r>
            <a:endParaRPr lang="ru-RU" sz="2800" b="1" dirty="0">
              <a:solidFill>
                <a:srgbClr val="0070C0"/>
              </a:solidFill>
            </a:endParaRPr>
          </a:p>
        </p:txBody>
      </p:sp>
      <p:pic>
        <p:nvPicPr>
          <p:cNvPr id="6" name="Объект 5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7605" y="701177"/>
            <a:ext cx="8076789" cy="60566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08400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436064"/>
          </a:xfrm>
        </p:spPr>
        <p:txBody>
          <a:bodyPr>
            <a:normAutofit fontScale="90000"/>
          </a:bodyPr>
          <a:lstStyle/>
          <a:p>
            <a:pPr algn="ctr"/>
            <a:r>
              <a:rPr lang="ru-RU" sz="2800" b="1" dirty="0" smtClean="0">
                <a:solidFill>
                  <a:srgbClr val="0070C0"/>
                </a:solidFill>
              </a:rPr>
              <a:t>Эндемик – амурский бархат</a:t>
            </a:r>
            <a:endParaRPr lang="ru-RU" sz="2800" b="1" dirty="0">
              <a:solidFill>
                <a:srgbClr val="0070C0"/>
              </a:solidFill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99657" y="957649"/>
            <a:ext cx="7272595" cy="5454446"/>
          </a:xfrm>
        </p:spPr>
      </p:pic>
    </p:spTree>
    <p:extLst>
      <p:ext uri="{BB962C8B-B14F-4D97-AF65-F5344CB8AC3E}">
        <p14:creationId xmlns:p14="http://schemas.microsoft.com/office/powerpoint/2010/main" val="37466830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solidFill>
                  <a:srgbClr val="0070C0"/>
                </a:solidFill>
              </a:rPr>
              <a:t>Сбор шиповника</a:t>
            </a:r>
            <a:endParaRPr lang="ru-RU" b="1" dirty="0">
              <a:solidFill>
                <a:srgbClr val="0070C0"/>
              </a:solidFill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0628" y="1777387"/>
            <a:ext cx="4933739" cy="3700304"/>
          </a:xfr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14720" y="0"/>
            <a:ext cx="4934857" cy="3701143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14720" y="3387635"/>
            <a:ext cx="4934857" cy="37011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04996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514441"/>
          </a:xfrm>
        </p:spPr>
        <p:txBody>
          <a:bodyPr>
            <a:normAutofit/>
          </a:bodyPr>
          <a:lstStyle/>
          <a:p>
            <a:pPr algn="ctr"/>
            <a:r>
              <a:rPr lang="ru-RU" sz="2800" b="1" dirty="0" smtClean="0">
                <a:solidFill>
                  <a:srgbClr val="0070C0"/>
                </a:solidFill>
              </a:rPr>
              <a:t>Передали шиповник детскому саду</a:t>
            </a:r>
            <a:endParaRPr lang="ru-RU" sz="2800" b="1" dirty="0">
              <a:solidFill>
                <a:srgbClr val="0070C0"/>
              </a:solidFill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7337" y="1027612"/>
            <a:ext cx="8334572" cy="6250930"/>
          </a:xfrm>
        </p:spPr>
      </p:pic>
    </p:spTree>
    <p:extLst>
      <p:ext uri="{BB962C8B-B14F-4D97-AF65-F5344CB8AC3E}">
        <p14:creationId xmlns:p14="http://schemas.microsoft.com/office/powerpoint/2010/main" val="28426832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Объект 5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856024" y="693511"/>
            <a:ext cx="8957844" cy="58117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82398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384183" y="292916"/>
            <a:ext cx="9875999" cy="64580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20463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275</TotalTime>
  <Words>59</Words>
  <Application>Microsoft Office PowerPoint</Application>
  <PresentationFormat>Широкоэкранный</PresentationFormat>
  <Paragraphs>17</Paragraphs>
  <Slides>19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19</vt:i4>
      </vt:variant>
    </vt:vector>
  </HeadingPairs>
  <TitlesOfParts>
    <vt:vector size="23" baseType="lpstr">
      <vt:lpstr>Arial</vt:lpstr>
      <vt:lpstr>Calibri</vt:lpstr>
      <vt:lpstr>Calibri Light</vt:lpstr>
      <vt:lpstr>Тема Office</vt:lpstr>
      <vt:lpstr>Презентация PowerPoint</vt:lpstr>
      <vt:lpstr>Презентация PowerPoint</vt:lpstr>
      <vt:lpstr>Презентация PowerPoint</vt:lpstr>
      <vt:lpstr>Команда проекта</vt:lpstr>
      <vt:lpstr>Презентация PowerPoint</vt:lpstr>
      <vt:lpstr>Презентация PowerPoint</vt:lpstr>
      <vt:lpstr>02.09.2020 Квест-урок в 8б классе</vt:lpstr>
      <vt:lpstr>04.09.2020 Квест-урок в 5б классе</vt:lpstr>
      <vt:lpstr>Презентация PowerPoint</vt:lpstr>
      <vt:lpstr>Презентация PowerPoint</vt:lpstr>
      <vt:lpstr>Чистим тропу</vt:lpstr>
      <vt:lpstr>Посадка тиса остроконечного</vt:lpstr>
      <vt:lpstr>Посадка кедровых сеянцев</vt:lpstr>
      <vt:lpstr>Расчистка тропы возле тиса</vt:lpstr>
      <vt:lpstr>Эндемик – амурский бархат</vt:lpstr>
      <vt:lpstr>Сбор шиповника</vt:lpstr>
      <vt:lpstr>Передали шиповник детскому саду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Пользователь Windows</dc:creator>
  <cp:lastModifiedBy>Пользователь Windows</cp:lastModifiedBy>
  <cp:revision>19</cp:revision>
  <dcterms:created xsi:type="dcterms:W3CDTF">2020-09-10T11:51:34Z</dcterms:created>
  <dcterms:modified xsi:type="dcterms:W3CDTF">2020-09-13T06:58:00Z</dcterms:modified>
</cp:coreProperties>
</file>