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39D5"/>
    <a:srgbClr val="18021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6/21/2022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-20220617-WA00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402389" cy="697099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152400"/>
            <a:ext cx="63246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Валентин</a:t>
            </a:r>
            <a:endParaRPr lang="ru-RU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914400" y="5334000"/>
            <a:ext cx="11049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Моя малая Родина</a:t>
            </a:r>
            <a:endParaRPr lang="ru-RU" sz="80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B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5577902086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49508" cy="6858000"/>
          </a:xfrm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-46166"/>
            <a:ext cx="8382000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…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Была у нас своя тайная гордость за то, что своими руками проложили мы дорогу сюда, раздвинули страшные эти леса, подняли горькую эту землю, несчетно побили лютого зверя и сохранили совесть и пламя сердца.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А. Фадеев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-20220617-WA00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417358" cy="6858000"/>
          </a:xfrm>
        </p:spPr>
      </p:pic>
      <p:sp>
        <p:nvSpPr>
          <p:cNvPr id="5" name="TextBox 4"/>
          <p:cNvSpPr txBox="1"/>
          <p:nvPr/>
        </p:nvSpPr>
        <p:spPr>
          <a:xfrm>
            <a:off x="5410200" y="304800"/>
            <a:ext cx="3733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Небольшое селение расположилось на берегу одной из бухт Японского моря. Это наше славное село Валентин.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Содержимое 7" descr="Валентин. 2020 г. сентябрь.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0" y="3810001"/>
            <a:ext cx="9144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/>
              <a:t>История села Валентин начинается в далеком 1870 году, когда «…иностранный клипер под английским флагом бросил якорь в незнакомой и необозначенной на карте бухте». Так впервые была открыта бухта Валентин. Существует две версии выбора именно такого названия: первая – открытие совпало с праздником Святого Валентина, поэтому бухту назвали в честь праздника; вторая – по имени капитана, впервые её обнаружившего.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Manz_hunterhut_1900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745560" cy="6858000"/>
          </a:xfrm>
        </p:spPr>
      </p:pic>
      <p:sp>
        <p:nvSpPr>
          <p:cNvPr id="5" name="TextBox 4"/>
          <p:cNvSpPr txBox="1"/>
          <p:nvPr/>
        </p:nvSpPr>
        <p:spPr>
          <a:xfrm>
            <a:off x="990600" y="4180344"/>
            <a:ext cx="8001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bg1"/>
                </a:solidFill>
              </a:rPr>
              <a:t>До 1907 года в долине, в 2-х километрах от берега моря стояли 2-3 китайские фанзы, обитатели этих фанз в основном занимались промыслом пушного зверя, сбором женьшеня, отловом диких пятнистых оленей, ради лечебных пантов. Весь добытый товар нелегально переправлялся в Маньчжурию и Китай для продажи.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IMG-20220618-WA000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7938"/>
            <a:ext cx="9490714" cy="6865938"/>
          </a:xfrm>
        </p:spPr>
      </p:pic>
      <p:sp>
        <p:nvSpPr>
          <p:cNvPr id="8" name="TextBox 7"/>
          <p:cNvSpPr txBox="1"/>
          <p:nvPr/>
        </p:nvSpPr>
        <p:spPr>
          <a:xfrm>
            <a:off x="533400" y="228600"/>
            <a:ext cx="8153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cs typeface="Arabic Typesetting" pitchFamily="66" charset="-78"/>
              </a:rPr>
              <a:t>В 1907 году в эту местность стали прибывать первые переселенцы с Украины. Они стали строить дома в 2-х километрах от берега моря. </a:t>
            </a:r>
          </a:p>
          <a:p>
            <a:r>
              <a:rPr lang="ru-RU" sz="2400" b="1" dirty="0" smtClean="0">
                <a:cs typeface="Arabic Typesetting" pitchFamily="66" charset="-78"/>
              </a:rPr>
              <a:t>До 1910 года население поселка составляло 10-12 дворов. Так была организована деревушка – </a:t>
            </a:r>
            <a:r>
              <a:rPr lang="ru-RU" sz="2400" b="1" dirty="0" err="1" smtClean="0">
                <a:cs typeface="Arabic Typesetting" pitchFamily="66" charset="-78"/>
              </a:rPr>
              <a:t>Валентиновка</a:t>
            </a:r>
            <a:r>
              <a:rPr lang="ru-RU" sz="2400" b="1" dirty="0" smtClean="0">
                <a:cs typeface="Arabic Typesetting" pitchFamily="66" charset="-78"/>
              </a:rPr>
              <a:t>. Которая сохранилась до нашего времени. </a:t>
            </a:r>
            <a:endParaRPr lang="ru-RU" sz="2400" b="1" dirty="0">
              <a:cs typeface="Arabic Typesetting" pitchFamily="6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-21-06-22-11-14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94520" cy="6858000"/>
          </a:xfrm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4173320"/>
            <a:ext cx="91440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ea typeface="Times New Roman" pitchFamily="18" charset="0"/>
                <a:cs typeface="Times New Roman" pitchFamily="18" charset="0"/>
              </a:rPr>
              <a:t>В 1915 году русский промышленник Соколов покупает у японцев парусные суда - шаланды. И у них же берет оборудование для завода консервов. За это он должен часть готовых консервов отправлять в Японию.</a:t>
            </a:r>
            <a:r>
              <a:rPr lang="ru-RU" sz="2400" b="1" dirty="0" smtClean="0">
                <a:solidFill>
                  <a:srgbClr val="FFC000"/>
                </a:solidFill>
              </a:rPr>
              <a:t>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FFC000"/>
                </a:solidFill>
              </a:rPr>
              <a:t>И после этого началось строительств завода. Он и стал добывать и перерабатывать крабов.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-21-06-22-11-20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45646" y="-330296"/>
            <a:ext cx="9389646" cy="7188296"/>
          </a:xfrm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533400" y="3289273"/>
            <a:ext cx="82296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Все было бы отлично, но случилась Гражданская война и интервенция. Завод захватили партизаны, вместе с поселком. Промышленник скрылся за границей. А завод перестал работать, так как партизаны увезли закаточный станок и с помощью его в поселке Тетюхе стали изготавливать гранаты. Какое время такая и продукция.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65577477597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16200000">
            <a:off x="1139045" y="-1139046"/>
            <a:ext cx="6865909" cy="9144000"/>
          </a:xfrm>
        </p:spPr>
      </p:pic>
      <p:sp>
        <p:nvSpPr>
          <p:cNvPr id="5" name="TextBox 4"/>
          <p:cNvSpPr txBox="1"/>
          <p:nvPr/>
        </p:nvSpPr>
        <p:spPr>
          <a:xfrm>
            <a:off x="838200" y="609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0"/>
            <a:ext cx="9144000" cy="318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В1927 году завод был снова отстроен. Производство расширили, стали солить рыбу. </a:t>
            </a:r>
            <a:r>
              <a:rPr lang="ru-RU" sz="2400" b="1" dirty="0" smtClean="0"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оявился самоходный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флот. А завод стал выпускать Иваси в масле. До 1936 года на заводе появляется импортное оборудование. Все идет отлично, но в 1942 году завод был сожжен.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/>
              <a:t>Но в 1948 году завод вновь отстроен. И вновь заработал на благо страны добывающий флот и консервный завод.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норка1 (27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733283" cy="3429000"/>
          </a:xfrm>
        </p:spPr>
      </p:pic>
      <p:pic>
        <p:nvPicPr>
          <p:cNvPr id="5" name="Рисунок 4" descr="норка 21 (29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67200" y="3444240"/>
            <a:ext cx="4876800" cy="3413760"/>
          </a:xfrm>
          <a:prstGeom prst="rect">
            <a:avLst/>
          </a:prstGeom>
        </p:spPr>
      </p:pic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4135651"/>
            <a:ext cx="3962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 нем разводили песца и норку. Но эта продукция шла на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экспорт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00600" y="609601"/>
            <a:ext cx="4343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ea typeface="Times New Roman" pitchFamily="18" charset="0"/>
                <a:cs typeface="Times New Roman" pitchFamily="18" charset="0"/>
              </a:rPr>
              <a:t>В 1962 году в Валентине организован зверосовхоз.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-20220618-WA00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49509" cy="6858000"/>
          </a:xfrm>
        </p:spPr>
      </p:pic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762000" y="4692759"/>
            <a:ext cx="75438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 сейчас все не так радужно. Население уменьшается.</a:t>
            </a:r>
            <a:r>
              <a:rPr kumimoji="0" lang="ru-RU" sz="28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С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1500 человек уехала треть, нет уже в таком объеме социальной инфраструктуры.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море загруженное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0" y="0"/>
            <a:ext cx="8839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Но сегодня Валентин известен морским побережьем, прекрасно подходящим для семейного летнего отдыха. Считается, что здесь находятся одни из немногих оставшихся чистейших песочных пляжей на юго-востоке Приморья. А то, что вода прохладней, чем в других районах, на фоне прекрасных пейзажей и морского бриза – мелочи.</a:t>
            </a:r>
            <a:endParaRPr lang="ru-RU" sz="24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81000" y="2133600"/>
            <a:ext cx="861921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Достопримечательности нашего села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381000"/>
            <a:ext cx="4038600" cy="5334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 </a:t>
            </a:r>
            <a:r>
              <a:rPr lang="ru-RU" sz="2800" b="1" dirty="0" smtClean="0"/>
              <a:t>В нашем селе находится могила знаменитого советского зоолога Льва Георгиевича </a:t>
            </a:r>
            <a:r>
              <a:rPr lang="ru-RU" sz="2800" b="1" dirty="0" err="1" smtClean="0"/>
              <a:t>Капланова</a:t>
            </a:r>
            <a:r>
              <a:rPr lang="ru-RU" sz="2800" b="1" dirty="0" smtClean="0"/>
              <a:t>. Он был одним из первых исследователей амурского тигра. В мае 1943 года убит браконьерами.</a:t>
            </a:r>
            <a:endParaRPr lang="ru-RU" sz="2800" b="1" dirty="0"/>
          </a:p>
        </p:txBody>
      </p:sp>
      <p:pic>
        <p:nvPicPr>
          <p:cNvPr id="4" name="Рисунок 3" descr="16557776389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38800" y="-671534"/>
            <a:ext cx="3200400" cy="85470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996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5181600" cy="6908801"/>
          </a:xfrm>
        </p:spPr>
      </p:pic>
      <p:sp>
        <p:nvSpPr>
          <p:cNvPr id="5" name="TextBox 4"/>
          <p:cNvSpPr txBox="1"/>
          <p:nvPr/>
        </p:nvSpPr>
        <p:spPr>
          <a:xfrm>
            <a:off x="5410200" y="1905000"/>
            <a:ext cx="3124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В центре села расположен памятник. Открыт он 9 мая 1985 года в честь 40-летия победы советского народа в войне 1941-1945 года. Посвящен павшим односельчанам.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700" b="1" dirty="0">
                <a:latin typeface="+mn-lt"/>
              </a:rPr>
              <a:t>Много десятилетий со дня своего основания Валентин отстраивался, расширялся и теперь это уже не маленькое селение, а аккуратное и красивое прибрежное село, в котором проживает славный и трудолюбивый народ.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Содержимое 3" descr="IMG-20220618-WA00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752600"/>
            <a:ext cx="9176376" cy="4724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-20220618-WA0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49988" cy="6858000"/>
          </a:xfrm>
        </p:spPr>
      </p:pic>
      <p:sp>
        <p:nvSpPr>
          <p:cNvPr id="5" name="TextBox 4"/>
          <p:cNvSpPr txBox="1"/>
          <p:nvPr/>
        </p:nvSpPr>
        <p:spPr>
          <a:xfrm>
            <a:off x="228600" y="304801"/>
            <a:ext cx="89154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12 августа </a:t>
            </a:r>
            <a:r>
              <a:rPr lang="ru-RU" sz="2400" b="1" smtClean="0"/>
              <a:t>с.Валентин </a:t>
            </a:r>
            <a:r>
              <a:rPr lang="ru-RU" sz="2400" b="1" smtClean="0"/>
              <a:t>отметит </a:t>
            </a:r>
            <a:r>
              <a:rPr lang="ru-RU" sz="2400" b="1" dirty="0" smtClean="0"/>
              <a:t>свой очередной день рождения! Хотя этот день и не отмечен в официальном государственном календаре, он является знаковым для истории нашего района. День рождения родного села – праздник каждого его жителя!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192</TotalTime>
  <Words>626</Words>
  <Application>Microsoft Office PowerPoint</Application>
  <PresentationFormat>Экран (4:3)</PresentationFormat>
  <Paragraphs>23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Много десятилетий со дня своего основания Валентин отстраивался, расширялся и теперь это уже не маленькое селение, а аккуратное и красивое прибрежное село, в котором проживает славный и трудолюбивый народ. 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</dc:creator>
  <cp:lastModifiedBy>com</cp:lastModifiedBy>
  <cp:revision>26</cp:revision>
  <dcterms:created xsi:type="dcterms:W3CDTF">2022-06-20T23:53:14Z</dcterms:created>
  <dcterms:modified xsi:type="dcterms:W3CDTF">2022-06-21T08:29:15Z</dcterms:modified>
</cp:coreProperties>
</file>