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61" r:id="rId2"/>
    <p:sldId id="263" r:id="rId3"/>
    <p:sldId id="308" r:id="rId4"/>
    <p:sldId id="264" r:id="rId5"/>
    <p:sldId id="265" r:id="rId6"/>
    <p:sldId id="268" r:id="rId7"/>
    <p:sldId id="295" r:id="rId8"/>
    <p:sldId id="301" r:id="rId9"/>
    <p:sldId id="310" r:id="rId10"/>
    <p:sldId id="311" r:id="rId11"/>
    <p:sldId id="307" r:id="rId12"/>
    <p:sldId id="302" r:id="rId13"/>
    <p:sldId id="303" r:id="rId14"/>
    <p:sldId id="309" r:id="rId15"/>
    <p:sldId id="282" r:id="rId16"/>
    <p:sldId id="286" r:id="rId17"/>
    <p:sldId id="299" r:id="rId18"/>
    <p:sldId id="291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542" autoAdjust="0"/>
    <p:restoredTop sz="94660"/>
  </p:normalViewPr>
  <p:slideViewPr>
    <p:cSldViewPr>
      <p:cViewPr varScale="1">
        <p:scale>
          <a:sx n="69" d="100"/>
          <a:sy n="69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03036-A38D-4B12-B2CE-A40A9EF54EE0}" type="datetimeFigureOut">
              <a:rPr lang="ru-RU" smtClean="0"/>
              <a:t>22.06.2022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9D7B02-CB0A-42EF-9447-99078B818C5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8284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8C4FF4-6EE1-4A76-9B8F-B2F594D6C87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F7A747-1B53-4B3F-B8D2-D8AB0E12814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52DDE1-E9F2-4B50-AB95-1A36B28481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087BA6C-DE82-4922-A007-5CB817EE4E20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011FA9-72D4-4D0D-AA04-5200C8F96D1C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4CBFCBB-F7D8-4AD9-B5F9-93687358CA6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18AA105-3B9A-485F-A7BD-B3B1C1BFF994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9217202-91A5-4841-8837-12B3422A9C1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003E727-7E97-4B76-A273-97C117DFD6DE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9F140D1-42AB-456C-B3EB-2E58162D29C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2FDA9A-A9AF-4522-BA4E-959710ABA8F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4C3DF-49FF-4AA4-A1AB-8615103FAECA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81C31E6-6AC6-4E62-806B-D0CB1E8C626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1B0E188-B191-46AC-99B7-5113417AE6AB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E59BE0-226E-4980-AAF5-F1A9DF7C7AE8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ED8319C-EFFD-43A6-A723-9E31BBA50F68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94FB44-2B3A-4EA5-B708-4FEB9F41BBF1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C51498-F984-481A-8E8C-4DDFA9BC9183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24BD201-5F9C-4593-BEFD-74C971F0B552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B22E6F0-797A-404D-B2F0-96032D2C16E5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7A3035-02C7-4538-A480-C6887B19F5A6}" type="datetimeFigureOut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22.06.2022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518664C-3B03-4311-A452-8E87A1DF2E36}" type="slidenum">
              <a:rPr lang="ru-RU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6143" y="2321235"/>
            <a:ext cx="6145895" cy="394372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916832"/>
            <a:ext cx="6500858" cy="1296144"/>
          </a:xfrm>
        </p:spPr>
        <p:txBody>
          <a:bodyPr anchor="ctr"/>
          <a:lstStyle/>
          <a:p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МУНИЦИПАЛЬНОЕ БЮДЖЕТНОЕ ОБЩЕОБРАЗОВАТЕЛЬНОЕ УЧРЕЖДЕНИЕ</a:t>
            </a:r>
            <a:b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2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СОКОЛЬЧИНСКАЯ СРЕДНЯЯ ОБЩЕОБРАЗОВАТЕЛЬНАЯ ШКОЛА №3</a:t>
            </a:r>
            <a: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1200" b="1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1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 </a:t>
            </a:r>
            <a:br>
              <a:rPr lang="ru-RU" sz="1100" dirty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11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ru-RU" sz="110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</a:br>
            <a:endParaRPr lang="ru-RU" sz="5400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00100" y="2321235"/>
            <a:ext cx="6429420" cy="3195997"/>
          </a:xfr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/>
          <a:p>
            <a:pPr>
              <a:defRPr/>
            </a:pPr>
            <a:endParaRPr lang="ru-RU" sz="24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«</a:t>
            </a:r>
            <a:r>
              <a:rPr lang="ru-RU" sz="2400" dirty="0">
                <a:solidFill>
                  <a:srgbClr val="C00000"/>
                </a:solidFill>
                <a:latin typeface="Arial Black" panose="020B0A04020102020204" pitchFamily="34" charset="0"/>
              </a:rPr>
              <a:t>История 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моего села».</a:t>
            </a:r>
          </a:p>
          <a:p>
            <a:pPr>
              <a:defRPr/>
            </a:pPr>
            <a:endParaRPr lang="ru-RU" sz="18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1800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sz="18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1800" dirty="0" smtClean="0">
              <a:solidFill>
                <a:srgbClr val="C00000"/>
              </a:solidFill>
            </a:endParaRPr>
          </a:p>
          <a:p>
            <a:pPr>
              <a:defRPr/>
            </a:pPr>
            <a:endParaRPr lang="ru-RU" sz="1800" dirty="0">
              <a:solidFill>
                <a:srgbClr val="C00000"/>
              </a:solidFill>
            </a:endParaRPr>
          </a:p>
          <a:p>
            <a:pPr>
              <a:defRPr/>
            </a:pPr>
            <a:endParaRPr lang="ru-RU" sz="18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endParaRPr lang="ru-RU" sz="1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endParaRPr lang="ru-RU" sz="18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endParaRPr lang="ru-RU" sz="1800" dirty="0" smtClean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endParaRPr lang="ru-RU" sz="1800" dirty="0">
              <a:solidFill>
                <a:srgbClr val="C00000"/>
              </a:solidFill>
              <a:latin typeface="Arial Black" panose="020B0A04020102020204" pitchFamily="34" charset="0"/>
            </a:endParaRPr>
          </a:p>
          <a:p>
            <a:pPr>
              <a:defRPr/>
            </a:pPr>
            <a:r>
              <a:rPr lang="ru-RU" sz="18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2022 г.</a:t>
            </a:r>
            <a:endParaRPr lang="ru-RU" sz="1800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64023"/>
            <a:ext cx="655272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 </a:t>
            </a:r>
            <a:endParaRPr lang="ru-RU" sz="3200" i="1" dirty="0">
              <a:solidFill>
                <a:srgbClr val="C00000"/>
              </a:solidFill>
            </a:endParaRPr>
          </a:p>
          <a:p>
            <a:pPr algn="ctr"/>
            <a:r>
              <a:rPr lang="ru-RU" sz="2400" i="1" dirty="0">
                <a:solidFill>
                  <a:srgbClr val="C00000"/>
                </a:solidFill>
                <a:latin typeface="Arial Black" panose="020B0A04020102020204" pitchFamily="34" charset="0"/>
              </a:rPr>
              <a:t>История возникновения </a:t>
            </a:r>
            <a:r>
              <a:rPr lang="ru-RU" sz="2400" i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села</a:t>
            </a:r>
            <a:r>
              <a:rPr lang="ru-RU" sz="2400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Село </a:t>
            </a:r>
            <a:r>
              <a:rPr lang="ru-RU" sz="2400" dirty="0">
                <a:solidFill>
                  <a:srgbClr val="7030A0"/>
                </a:solidFill>
              </a:rPr>
              <a:t>моё, село родное,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Я </a:t>
            </a:r>
            <a:r>
              <a:rPr lang="ru-RU" sz="2400" dirty="0">
                <a:solidFill>
                  <a:srgbClr val="7030A0"/>
                </a:solidFill>
              </a:rPr>
              <a:t>твой, я сельский человек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Одной </a:t>
            </a:r>
            <a:r>
              <a:rPr lang="ru-RU" sz="2400" dirty="0">
                <a:solidFill>
                  <a:srgbClr val="7030A0"/>
                </a:solidFill>
              </a:rPr>
              <a:t>мечтой, одной </a:t>
            </a:r>
            <a:r>
              <a:rPr lang="ru-RU" sz="2400" dirty="0" err="1">
                <a:solidFill>
                  <a:srgbClr val="7030A0"/>
                </a:solidFill>
              </a:rPr>
              <a:t>судьбою</a:t>
            </a:r>
            <a:r>
              <a:rPr lang="ru-RU" sz="2400" dirty="0">
                <a:solidFill>
                  <a:srgbClr val="7030A0"/>
                </a:solidFill>
              </a:rPr>
              <a:t>,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С </a:t>
            </a:r>
            <a:r>
              <a:rPr lang="ru-RU" sz="2400" dirty="0">
                <a:solidFill>
                  <a:srgbClr val="7030A0"/>
                </a:solidFill>
              </a:rPr>
              <a:t>тобою связан я на век.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                                                                      (</a:t>
            </a:r>
            <a:r>
              <a:rPr lang="ru-RU" sz="2400" dirty="0">
                <a:solidFill>
                  <a:srgbClr val="7030A0"/>
                </a:solidFill>
              </a:rPr>
              <a:t>С. Есенин)</a:t>
            </a:r>
          </a:p>
          <a:p>
            <a:endParaRPr lang="ru-RU" dirty="0" smtClean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  <a:p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User\Desktop\Новая папка (5)\IMG_05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5000" contras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2411760" y="4293096"/>
            <a:ext cx="3024336" cy="2042030"/>
          </a:xfrm>
          <a:prstGeom prst="rect">
            <a:avLst/>
          </a:prstGeom>
          <a:noFill/>
          <a:ln w="76200">
            <a:solidFill>
              <a:srgbClr val="0070C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924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36" y="1772816"/>
            <a:ext cx="6696745" cy="44644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67544" y="548680"/>
            <a:ext cx="684076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spcBef>
                <a:spcPts val="600"/>
              </a:spcBef>
              <a:buClr>
                <a:srgbClr val="009DD9"/>
              </a:buClr>
              <a:buSzPct val="85000"/>
            </a:pP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километрах от районного центра, среди сопок раскинулось село 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Сокольчи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Здесь несколько улиц протяженностью до 1 километра. Так почему же село так назвали-Сокольчи? </a:t>
            </a:r>
          </a:p>
        </p:txBody>
      </p:sp>
    </p:spTree>
    <p:extLst>
      <p:ext uri="{BB962C8B-B14F-4D97-AF65-F5344CB8AC3E}">
        <p14:creationId xmlns:p14="http://schemas.microsoft.com/office/powerpoint/2010/main" val="3321706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3827" y="404664"/>
            <a:ext cx="6984776" cy="23237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Clr>
                <a:srgbClr val="009DD9"/>
              </a:buClr>
              <a:buSzPct val="85000"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Село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было основано переселенцами из села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Сокольча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Сокiльча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(ныне </a:t>
            </a:r>
            <a:r>
              <a:rPr lang="ru-RU" sz="24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Попельнянского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района Житомирской области Украины</a:t>
            </a: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>
              <a:spcBef>
                <a:spcPts val="600"/>
              </a:spcBef>
              <a:buClr>
                <a:srgbClr val="009DD9"/>
              </a:buClr>
              <a:buSzPct val="85000"/>
            </a:pPr>
            <a:r>
              <a:rPr lang="ru-RU" sz="2400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24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официальным источникам село было образовано в 1907 г.</a:t>
            </a:r>
          </a:p>
          <a:p>
            <a:endParaRPr lang="ru-RU" sz="2000" i="1" dirty="0" smtClean="0">
              <a:solidFill>
                <a:srgbClr val="00206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690" y="2330194"/>
            <a:ext cx="5573542" cy="412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476673"/>
            <a:ext cx="603041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000" i="1" dirty="0" smtClean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  <a:p>
            <a:endParaRPr lang="ru-RU" sz="2000" i="1" dirty="0" smtClean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  <a:p>
            <a:endParaRPr lang="ru-RU" sz="2000" i="1" dirty="0" smtClean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  <a:p>
            <a:endParaRPr lang="ru-RU" sz="2000" i="1" dirty="0" smtClean="0">
              <a:solidFill>
                <a:srgbClr val="002060"/>
              </a:solidFill>
            </a:endParaRPr>
          </a:p>
          <a:p>
            <a:endParaRPr lang="ru-RU" sz="2000" i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692696"/>
            <a:ext cx="5688632" cy="936104"/>
          </a:xfrm>
        </p:spPr>
        <p:txBody>
          <a:bodyPr/>
          <a:lstStyle/>
          <a:p>
            <a:pPr algn="just"/>
            <a:r>
              <a:rPr lang="ru-RU" sz="2400" b="1" dirty="0">
                <a:solidFill>
                  <a:srgbClr val="FF0000"/>
                </a:solidFill>
                <a:latin typeface="Arial Black" panose="020B0A04020102020204" pitchFamily="34" charset="0"/>
              </a:rPr>
              <a:t>Первые жители с. </a:t>
            </a:r>
            <a:r>
              <a:rPr lang="ru-RU" sz="2400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Сокольчи</a:t>
            </a:r>
            <a:endParaRPr lang="ru-RU" sz="2400" b="1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1588" y="1628801"/>
            <a:ext cx="3944099" cy="4536504"/>
          </a:xfrm>
        </p:spPr>
        <p:txBody>
          <a:bodyPr/>
          <a:lstStyle/>
          <a:p>
            <a:pPr marL="0" indent="0">
              <a:buNone/>
            </a:pPr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Семьи: </a:t>
            </a:r>
            <a:r>
              <a:rPr lang="ru-RU" sz="2400" dirty="0" err="1" smtClean="0">
                <a:solidFill>
                  <a:srgbClr val="7030A0"/>
                </a:solidFill>
              </a:rPr>
              <a:t>Допиро</a:t>
            </a:r>
            <a:r>
              <a:rPr lang="ru-RU" sz="2400" dirty="0" smtClean="0">
                <a:solidFill>
                  <a:srgbClr val="7030A0"/>
                </a:solidFill>
              </a:rPr>
              <a:t> А.А., </a:t>
            </a:r>
            <a:r>
              <a:rPr lang="ru-RU" sz="2400" dirty="0" err="1" smtClean="0">
                <a:solidFill>
                  <a:srgbClr val="7030A0"/>
                </a:solidFill>
              </a:rPr>
              <a:t>Дубовенко</a:t>
            </a:r>
            <a:r>
              <a:rPr lang="ru-RU" sz="2400" dirty="0" smtClean="0">
                <a:solidFill>
                  <a:srgbClr val="7030A0"/>
                </a:solidFill>
              </a:rPr>
              <a:t> С.А. , Наконечные Я.М., Прокопенко Д.П., </a:t>
            </a:r>
            <a:r>
              <a:rPr lang="ru-RU" sz="2400" dirty="0" err="1" smtClean="0">
                <a:solidFill>
                  <a:srgbClr val="7030A0"/>
                </a:solidFill>
              </a:rPr>
              <a:t>Пилипон</a:t>
            </a:r>
            <a:r>
              <a:rPr lang="ru-RU" sz="2400" dirty="0" smtClean="0">
                <a:solidFill>
                  <a:srgbClr val="7030A0"/>
                </a:solidFill>
              </a:rPr>
              <a:t> Я.М., </a:t>
            </a:r>
            <a:r>
              <a:rPr lang="ru-RU" sz="2400" dirty="0" err="1" smtClean="0">
                <a:solidFill>
                  <a:srgbClr val="7030A0"/>
                </a:solidFill>
              </a:rPr>
              <a:t>Соченко</a:t>
            </a:r>
            <a:r>
              <a:rPr lang="ru-RU" sz="2400" dirty="0" smtClean="0">
                <a:solidFill>
                  <a:srgbClr val="7030A0"/>
                </a:solidFill>
              </a:rPr>
              <a:t> , </a:t>
            </a:r>
            <a:r>
              <a:rPr lang="ru-RU" sz="2400" dirty="0" err="1">
                <a:solidFill>
                  <a:srgbClr val="7030A0"/>
                </a:solidFill>
              </a:rPr>
              <a:t>Семенчук</a:t>
            </a:r>
            <a:r>
              <a:rPr lang="ru-RU" sz="2400" dirty="0">
                <a:solidFill>
                  <a:srgbClr val="7030A0"/>
                </a:solidFill>
              </a:rPr>
              <a:t>, </a:t>
            </a:r>
            <a:r>
              <a:rPr lang="ru-RU" sz="2400" dirty="0" smtClean="0">
                <a:solidFill>
                  <a:srgbClr val="7030A0"/>
                </a:solidFill>
              </a:rPr>
              <a:t>Сустав Р.С., Украинец Е.И., </a:t>
            </a:r>
            <a:r>
              <a:rPr lang="ru-RU" sz="2400" dirty="0">
                <a:solidFill>
                  <a:srgbClr val="7030A0"/>
                </a:solidFill>
              </a:rPr>
              <a:t>Черненок, </a:t>
            </a:r>
            <a:r>
              <a:rPr lang="ru-RU" sz="2400" dirty="0" smtClean="0">
                <a:solidFill>
                  <a:srgbClr val="7030A0"/>
                </a:solidFill>
              </a:rPr>
              <a:t>Шитые К.М.</a:t>
            </a:r>
          </a:p>
          <a:p>
            <a:endParaRPr lang="ru-RU" sz="2400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5688" y="2078457"/>
            <a:ext cx="2798307" cy="2975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58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404664"/>
            <a:ext cx="66247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7"/>
            <a:ext cx="8229600" cy="5851525"/>
          </a:xfrm>
          <a:prstGeom prst="rect">
            <a:avLst/>
          </a:prstGeom>
        </p:spPr>
        <p:txBody>
          <a:bodyPr/>
          <a:lstStyle/>
          <a:p>
            <a:pPr algn="just"/>
            <a:r>
              <a:rPr lang="ru-RU" sz="4200" spc="-100" dirty="0" smtClean="0">
                <a:ln w="3200">
                  <a:solidFill>
                    <a:srgbClr val="04617B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Constantia"/>
              </a:rPr>
              <a:t>      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676164" y="404664"/>
            <a:ext cx="6984776" cy="5361459"/>
          </a:xfrm>
          <a:prstGeom prst="rect">
            <a:avLst/>
          </a:prstGeom>
        </p:spPr>
        <p:txBody>
          <a:bodyPr/>
          <a:lstStyle/>
          <a:p>
            <a:pPr marL="0" lv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9DD9"/>
              </a:buClr>
              <a:buSzPct val="85000"/>
              <a:buNone/>
            </a:pP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Для познавших голод переселенцев</a:t>
            </a:r>
          </a:p>
          <a:p>
            <a:pPr marL="0" lv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9DD9"/>
              </a:buClr>
              <a:buSzPct val="85000"/>
              <a:buNone/>
            </a:pPr>
            <a:r>
              <a:rPr lang="ru-RU" sz="2400" dirty="0">
                <a:solidFill>
                  <a:srgbClr val="7030A0"/>
                </a:solidFill>
                <a:latin typeface="Constantia"/>
              </a:rPr>
              <a:t>п</a:t>
            </a: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рирода местности </a:t>
            </a:r>
            <a:r>
              <a:rPr lang="ru-RU" sz="2400" dirty="0">
                <a:solidFill>
                  <a:srgbClr val="7030A0"/>
                </a:solidFill>
                <a:latin typeface="Constantia"/>
              </a:rPr>
              <a:t>поражала обилием ресурсов</a:t>
            </a: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.</a:t>
            </a:r>
          </a:p>
          <a:p>
            <a:pPr marL="0" lv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9DD9"/>
              </a:buClr>
              <a:buSzPct val="85000"/>
              <a:buNone/>
            </a:pP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 </a:t>
            </a:r>
            <a:r>
              <a:rPr lang="ru-RU" sz="2400" dirty="0">
                <a:solidFill>
                  <a:srgbClr val="7030A0"/>
                </a:solidFill>
                <a:latin typeface="Constantia"/>
              </a:rPr>
              <a:t>Голод не грозил никому. </a:t>
            </a:r>
            <a:endParaRPr lang="ru-RU" sz="2400" dirty="0" smtClean="0">
              <a:solidFill>
                <a:srgbClr val="7030A0"/>
              </a:solidFill>
              <a:latin typeface="Constantia"/>
            </a:endParaRPr>
          </a:p>
          <a:p>
            <a:pPr marL="0" lv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9DD9"/>
              </a:buClr>
              <a:buSzPct val="85000"/>
              <a:buNone/>
            </a:pP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Единственная </a:t>
            </a:r>
            <a:r>
              <a:rPr lang="ru-RU" sz="2400" dirty="0">
                <a:solidFill>
                  <a:srgbClr val="7030A0"/>
                </a:solidFill>
                <a:latin typeface="Constantia"/>
              </a:rPr>
              <a:t>проблема-обработка каменистой </a:t>
            </a:r>
            <a:r>
              <a:rPr lang="ru-RU" sz="2400" dirty="0" smtClean="0">
                <a:solidFill>
                  <a:srgbClr val="7030A0"/>
                </a:solidFill>
                <a:latin typeface="Constantia"/>
              </a:rPr>
              <a:t>почвы. </a:t>
            </a:r>
            <a:r>
              <a:rPr lang="ru-RU" sz="2400" dirty="0">
                <a:solidFill>
                  <a:srgbClr val="7030A0"/>
                </a:solidFill>
                <a:latin typeface="Constantia"/>
              </a:rPr>
              <a:t>Поэтому привычные приемы обработки земли изменялись и совершенствовались.</a:t>
            </a:r>
          </a:p>
          <a:p>
            <a:pPr marL="0" lvl="0" indent="0" eaLnBrk="1" fontAlgn="auto" hangingPunct="1">
              <a:spcBef>
                <a:spcPts val="600"/>
              </a:spcBef>
              <a:spcAft>
                <a:spcPts val="0"/>
              </a:spcAft>
              <a:buClr>
                <a:srgbClr val="009DD9"/>
              </a:buClr>
              <a:buSzPct val="85000"/>
              <a:buNone/>
            </a:pPr>
            <a:r>
              <a:rPr lang="ru-RU" sz="2400" dirty="0">
                <a:solidFill>
                  <a:srgbClr val="7030A0"/>
                </a:solidFill>
                <a:latin typeface="Constantia"/>
              </a:rPr>
              <a:t>Поля засевались теми же культурами , что и на Украине: яровой рожью, пшеницей, гречихой </a:t>
            </a: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911" y="3734432"/>
            <a:ext cx="4705593" cy="264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371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467544" y="404664"/>
            <a:ext cx="6635750" cy="4525963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7030A0"/>
                </a:solidFill>
              </a:rPr>
              <a:t>После  установление  советской власти  в селе начался процесс коллективизации.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7030A0"/>
                </a:solidFill>
              </a:rPr>
              <a:t>В 1933 г. был образован колхоз «Полярная звезда».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7127" y="2204864"/>
            <a:ext cx="5256584" cy="4074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35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  <a:latin typeface="Arial Black" panose="020B0A04020102020204" pitchFamily="34" charset="0"/>
              </a:rPr>
              <a:t>Село в годы ВОВ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599120" y="1621160"/>
            <a:ext cx="339472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>
                <a:solidFill>
                  <a:srgbClr val="7030A0"/>
                </a:solidFill>
              </a:rPr>
              <a:t>В 1941 г. 22 июня  началась ВОВ, а 23 июня 14 жителей села ушли защищать Родину.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7030A0"/>
                </a:solidFill>
              </a:rPr>
              <a:t>Жители села воевали с фашистской Германией и </a:t>
            </a:r>
            <a:r>
              <a:rPr lang="ru-RU" sz="2400" dirty="0" smtClean="0">
                <a:solidFill>
                  <a:srgbClr val="7030A0"/>
                </a:solidFill>
              </a:rPr>
              <a:t>Японией</a:t>
            </a:r>
            <a:r>
              <a:rPr lang="ru-RU" sz="2400" dirty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dirty="0" smtClean="0">
                <a:solidFill>
                  <a:prstClr val="white"/>
                </a:solidFill>
              </a:rPr>
              <a:t>и </a:t>
            </a:r>
            <a:r>
              <a:rPr lang="ru-RU" dirty="0">
                <a:solidFill>
                  <a:prstClr val="white"/>
                </a:solidFill>
              </a:rPr>
              <a:t>дети. 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2848026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1960" y="1747141"/>
            <a:ext cx="3284266" cy="4379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80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404664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Многие </a:t>
            </a:r>
            <a:r>
              <a:rPr lang="ru-RU" sz="2400" dirty="0">
                <a:solidFill>
                  <a:srgbClr val="7030A0"/>
                </a:solidFill>
              </a:rPr>
              <a:t>односельчане не вернулись с фронта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На территории школы установлена Плита Памяти, 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на которой увековечены имена героев- односельчан.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2674572"/>
            <a:ext cx="5108891" cy="287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619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229600" cy="4525963"/>
          </a:xfrm>
        </p:spPr>
        <p:txBody>
          <a:bodyPr/>
          <a:lstStyle/>
          <a:p>
            <a:r>
              <a:rPr lang="ru-RU" sz="2400" dirty="0" smtClean="0"/>
              <a:t>В памятные дни учащиеся школы, жители и гости</a:t>
            </a:r>
          </a:p>
          <a:p>
            <a:r>
              <a:rPr lang="ru-RU" sz="2400" dirty="0" smtClean="0"/>
              <a:t> села отдают дань памяти героям той страшной</a:t>
            </a:r>
          </a:p>
          <a:p>
            <a:r>
              <a:rPr lang="ru-RU" sz="2400" dirty="0" smtClean="0"/>
              <a:t> войны.</a:t>
            </a: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3501008"/>
            <a:ext cx="4137608" cy="30996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4662" y="1484784"/>
            <a:ext cx="4228671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5440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бъект 1"/>
          <p:cNvPicPr>
            <a:picLocks noGrp="1" noChangeAspect="1"/>
          </p:cNvPicPr>
          <p:nvPr>
            <p:ph sz="half" idx="4294967295"/>
          </p:nvPr>
        </p:nvPicPr>
        <p:blipFill>
          <a:blip r:embed="rId2"/>
          <a:stretch>
            <a:fillRect/>
          </a:stretch>
        </p:blipFill>
        <p:spPr>
          <a:xfrm>
            <a:off x="539552" y="1759060"/>
            <a:ext cx="6411185" cy="4478252"/>
          </a:xfrm>
          <a:prstGeom prst="rect">
            <a:avLst/>
          </a:prstGeom>
        </p:spPr>
      </p:pic>
      <p:sp>
        <p:nvSpPr>
          <p:cNvPr id="6" name="Объект 5"/>
          <p:cNvSpPr>
            <a:spLocks noGrp="1"/>
          </p:cNvSpPr>
          <p:nvPr>
            <p:ph idx="4294967295"/>
          </p:nvPr>
        </p:nvSpPr>
        <p:spPr>
          <a:xfrm>
            <a:off x="395536" y="476672"/>
            <a:ext cx="6984776" cy="5760640"/>
          </a:xfrm>
          <a:prstGeom prst="rect">
            <a:avLst/>
          </a:prstGeom>
        </p:spPr>
        <p:txBody>
          <a:bodyPr/>
          <a:lstStyle/>
          <a:p>
            <a:pPr marL="0" lvl="0" indent="0">
              <a:buClr>
                <a:srgbClr val="009DD9"/>
              </a:buClr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Ушедших </a:t>
            </a:r>
            <a:r>
              <a:rPr lang="ru-RU" sz="2400" dirty="0">
                <a:solidFill>
                  <a:srgbClr val="7030A0"/>
                </a:solidFill>
              </a:rPr>
              <a:t>на фронт мужчин заменили женщины и дети. </a:t>
            </a:r>
            <a:r>
              <a:rPr lang="ru-RU" dirty="0">
                <a:solidFill>
                  <a:prstClr val="white"/>
                </a:solidFill>
              </a:rPr>
              <a:t>заменили женщины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052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055" y="457200"/>
            <a:ext cx="6419056" cy="1143000"/>
          </a:xfrm>
        </p:spPr>
        <p:txBody>
          <a:bodyPr/>
          <a:lstStyle/>
          <a:p>
            <a:r>
              <a:rPr lang="ru-RU" sz="2400" dirty="0">
                <a:solidFill>
                  <a:srgbClr val="FF0000"/>
                </a:solidFill>
                <a:latin typeface="Arial Black" panose="020B0A04020102020204" pitchFamily="34" charset="0"/>
              </a:rPr>
              <a:t>Развитие села после ВОВ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6563072" cy="4525963"/>
          </a:xfrm>
        </p:spPr>
        <p:txBody>
          <a:bodyPr/>
          <a:lstStyle/>
          <a:p>
            <a:r>
              <a:rPr lang="ru-RU" sz="2400" dirty="0">
                <a:solidFill>
                  <a:srgbClr val="7030A0"/>
                </a:solidFill>
              </a:rPr>
              <a:t>После возвращения с войны мужчин, начала восстанавливаться мирная жизнь.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Много изменений произошло в нашем селе в послевоенное время</a:t>
            </a:r>
            <a:r>
              <a:rPr lang="ru-RU" sz="2400" dirty="0" smtClean="0">
                <a:solidFill>
                  <a:srgbClr val="7030A0"/>
                </a:solidFill>
              </a:rPr>
              <a:t>.</a:t>
            </a:r>
          </a:p>
          <a:p>
            <a:r>
              <a:rPr lang="ru-RU" sz="2400" dirty="0" smtClean="0">
                <a:solidFill>
                  <a:srgbClr val="7030A0"/>
                </a:solidFill>
              </a:rPr>
              <a:t> </a:t>
            </a:r>
            <a:r>
              <a:rPr lang="ru-RU" sz="2400" dirty="0">
                <a:solidFill>
                  <a:srgbClr val="7030A0"/>
                </a:solidFill>
              </a:rPr>
              <a:t>Колхоз «Полярная </a:t>
            </a:r>
            <a:r>
              <a:rPr lang="ru-RU" sz="2400" dirty="0" smtClean="0">
                <a:solidFill>
                  <a:srgbClr val="7030A0"/>
                </a:solidFill>
              </a:rPr>
              <a:t>звезда</a:t>
            </a:r>
            <a:r>
              <a:rPr lang="ru-RU" sz="2400" dirty="0">
                <a:solidFill>
                  <a:srgbClr val="7030A0"/>
                </a:solidFill>
              </a:rPr>
              <a:t>» переименован в колхоз имени «Хрущева». </a:t>
            </a:r>
            <a:endParaRPr lang="ru-RU" sz="2400" dirty="0" smtClean="0">
              <a:solidFill>
                <a:srgbClr val="7030A0"/>
              </a:solidFill>
            </a:endParaRPr>
          </a:p>
          <a:p>
            <a:r>
              <a:rPr lang="ru-RU" sz="2400" dirty="0" smtClean="0">
                <a:solidFill>
                  <a:srgbClr val="7030A0"/>
                </a:solidFill>
              </a:rPr>
              <a:t>Были </a:t>
            </a:r>
            <a:r>
              <a:rPr lang="ru-RU" sz="2400" dirty="0">
                <a:solidFill>
                  <a:srgbClr val="7030A0"/>
                </a:solidFill>
              </a:rPr>
              <a:t>построены свинарник амбар, мельница.</a:t>
            </a:r>
          </a:p>
          <a:p>
            <a:r>
              <a:rPr lang="ru-RU" sz="2400" dirty="0">
                <a:solidFill>
                  <a:srgbClr val="7030A0"/>
                </a:solidFill>
              </a:rPr>
              <a:t>В 1967 г. на основе колхоза был основан мясо-молочный совхоз «</a:t>
            </a:r>
            <a:r>
              <a:rPr lang="ru-RU" sz="2400" dirty="0" err="1">
                <a:solidFill>
                  <a:srgbClr val="7030A0"/>
                </a:solidFill>
              </a:rPr>
              <a:t>Сокольчинский</a:t>
            </a:r>
            <a:r>
              <a:rPr lang="ru-RU" sz="2400" dirty="0" smtClean="0">
                <a:solidFill>
                  <a:srgbClr val="7030A0"/>
                </a:solidFill>
              </a:rPr>
              <a:t>».</a:t>
            </a:r>
            <a:endParaRPr lang="ru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37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sz="half" idx="4294967295"/>
          </p:nvPr>
        </p:nvSpPr>
        <p:spPr>
          <a:xfrm>
            <a:off x="611560" y="836712"/>
            <a:ext cx="3312368" cy="5289451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Особенно село Сокольчи расцвело при правлении </a:t>
            </a:r>
            <a:r>
              <a:rPr lang="ru-RU" sz="2400" dirty="0" err="1" smtClean="0">
                <a:solidFill>
                  <a:srgbClr val="7030A0"/>
                </a:solidFill>
              </a:rPr>
              <a:t>Белоноженко</a:t>
            </a:r>
            <a:r>
              <a:rPr lang="ru-RU" sz="2400" dirty="0" smtClean="0">
                <a:solidFill>
                  <a:srgbClr val="7030A0"/>
                </a:solidFill>
              </a:rPr>
              <a:t> Алексея Иосифовича.</a:t>
            </a:r>
          </a:p>
          <a:p>
            <a:pPr marL="0" indent="0">
              <a:buNone/>
            </a:pPr>
            <a:r>
              <a:rPr lang="ru-RU" sz="2400" dirty="0" smtClean="0">
                <a:solidFill>
                  <a:srgbClr val="7030A0"/>
                </a:solidFill>
              </a:rPr>
              <a:t>Родился А. И. в 1928 г. имел 4 класса образования. После службы в армии работал в геологоразведке. </a:t>
            </a:r>
            <a:endParaRPr lang="ru-RU" dirty="0"/>
          </a:p>
        </p:txBody>
      </p:sp>
      <p:pic>
        <p:nvPicPr>
          <p:cNvPr id="7" name="Объект 6"/>
          <p:cNvPicPr>
            <a:picLocks noGrp="1"/>
          </p:cNvPicPr>
          <p:nvPr>
            <p:ph sz="half" idx="4294967295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" r="5900"/>
          <a:stretch/>
        </p:blipFill>
        <p:spPr bwMode="auto">
          <a:xfrm>
            <a:off x="4139952" y="1600201"/>
            <a:ext cx="3276600" cy="452596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60522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683568" y="476672"/>
            <a:ext cx="6174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7030A0"/>
                </a:solidFill>
              </a:rPr>
              <a:t>В 1957 г. вернулся в совхоз и назначен заведующим фермы. С 1978 г. по 1992 г. работал в должности председателя </a:t>
            </a:r>
            <a:r>
              <a:rPr lang="ru-RU" dirty="0" smtClean="0">
                <a:solidFill>
                  <a:srgbClr val="7030A0"/>
                </a:solidFill>
              </a:rPr>
              <a:t>совхоза.</a:t>
            </a:r>
          </a:p>
          <a:p>
            <a:r>
              <a:rPr lang="ru-RU" dirty="0" smtClean="0">
                <a:solidFill>
                  <a:srgbClr val="7030A0"/>
                </a:solidFill>
              </a:rPr>
              <a:t>При Алексее Иосифовиче начинается активная застройка села: магазин, клуб. Началось строительство новой современной школы. 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2227930"/>
            <a:ext cx="5976664" cy="4630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34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836712"/>
            <a:ext cx="610242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      </a:t>
            </a:r>
            <a:r>
              <a:rPr lang="ru-RU" sz="2000" b="1" i="1" dirty="0" smtClean="0">
                <a:solidFill>
                  <a:srgbClr val="C00000"/>
                </a:solidFill>
              </a:rPr>
              <a:t>   </a:t>
            </a:r>
            <a:r>
              <a:rPr lang="ru-RU" sz="3600" b="1" i="1" dirty="0">
                <a:solidFill>
                  <a:srgbClr val="C00000"/>
                </a:solidFill>
              </a:rPr>
              <a:t>2.Село в наше </a:t>
            </a:r>
            <a:r>
              <a:rPr lang="ru-RU" sz="3600" b="1" i="1" dirty="0" smtClean="0">
                <a:solidFill>
                  <a:srgbClr val="C00000"/>
                </a:solidFill>
              </a:rPr>
              <a:t>время .</a:t>
            </a:r>
          </a:p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Время движется вперёд,</a:t>
            </a:r>
          </a:p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Всё на пути своём меняя ,</a:t>
            </a:r>
          </a:p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Село Широкая растёт</a:t>
            </a:r>
          </a:p>
          <a:p>
            <a:pPr algn="ctr"/>
            <a:r>
              <a:rPr lang="ru-RU" sz="2000" i="1" dirty="0" smtClean="0">
                <a:solidFill>
                  <a:srgbClr val="0070C0"/>
                </a:solidFill>
              </a:rPr>
              <a:t>Богатством недр всех привлекая.</a:t>
            </a:r>
            <a:endParaRPr lang="ru-RU" dirty="0"/>
          </a:p>
          <a:p>
            <a:r>
              <a:rPr lang="ru-RU" sz="2000" i="1" dirty="0" smtClean="0">
                <a:solidFill>
                  <a:srgbClr val="002060"/>
                </a:solidFill>
              </a:rPr>
              <a:t> </a:t>
            </a:r>
            <a:r>
              <a:rPr lang="ru-RU" sz="2000" i="1" dirty="0">
                <a:solidFill>
                  <a:srgbClr val="002060"/>
                </a:solidFill>
              </a:rPr>
              <a:t>В</a:t>
            </a:r>
            <a:r>
              <a:rPr lang="ru-RU" sz="2000" i="1" dirty="0" smtClean="0">
                <a:solidFill>
                  <a:srgbClr val="002060"/>
                </a:solidFill>
              </a:rPr>
              <a:t> селе имеются</a:t>
            </a:r>
            <a:r>
              <a:rPr lang="ru-RU" sz="2000" i="1" dirty="0">
                <a:solidFill>
                  <a:srgbClr val="002060"/>
                </a:solidFill>
              </a:rPr>
              <a:t>: средняя </a:t>
            </a:r>
            <a:r>
              <a:rPr lang="ru-RU" sz="2000" i="1" dirty="0" smtClean="0">
                <a:solidFill>
                  <a:srgbClr val="002060"/>
                </a:solidFill>
              </a:rPr>
              <a:t>школа , Дом культуры, библиотека </a:t>
            </a:r>
            <a:r>
              <a:rPr lang="ru-RU" sz="2000" i="1" dirty="0">
                <a:solidFill>
                  <a:srgbClr val="002060"/>
                </a:solidFill>
              </a:rPr>
              <a:t>,фельдшерско-акушерский </a:t>
            </a:r>
            <a:r>
              <a:rPr lang="ru-RU" sz="2000" i="1" dirty="0" smtClean="0">
                <a:solidFill>
                  <a:srgbClr val="002060"/>
                </a:solidFill>
              </a:rPr>
              <a:t>пункт, магазины. Построены спортивные и детская площадки, АЗС. </a:t>
            </a:r>
            <a:endParaRPr lang="ru-RU" sz="2000" i="1" dirty="0">
              <a:solidFill>
                <a:srgbClr val="002060"/>
              </a:solidFill>
            </a:endParaRPr>
          </a:p>
          <a:p>
            <a:r>
              <a:rPr lang="ru-RU" sz="2000" i="1" dirty="0">
                <a:solidFill>
                  <a:srgbClr val="002060"/>
                </a:solidFill>
              </a:rPr>
              <a:t>Численность населения составляет </a:t>
            </a:r>
            <a:r>
              <a:rPr lang="ru-RU" sz="2000" i="1" dirty="0" smtClean="0">
                <a:solidFill>
                  <a:srgbClr val="002060"/>
                </a:solidFill>
              </a:rPr>
              <a:t>350 человек.</a:t>
            </a:r>
            <a:endParaRPr lang="ru-RU" sz="20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54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3696047"/>
            <a:ext cx="3596790" cy="2696149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944" y="452796"/>
            <a:ext cx="3168351" cy="325162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183" y="3297702"/>
            <a:ext cx="3150405" cy="322764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9550" y="233295"/>
            <a:ext cx="3322370" cy="326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58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268760"/>
            <a:ext cx="595840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>
                <a:solidFill>
                  <a:srgbClr val="7030A0"/>
                </a:solidFill>
              </a:rPr>
              <a:t>Кто хоть однажды ,здесь бывал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Сюда захочет возвратиться.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Чтоб удивительной красой 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Ещё раз вдоволь насладиться.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Да и природа здешних мест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Богатством недр не уступает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Своей естественной красой</a:t>
            </a:r>
            <a:br>
              <a:rPr lang="ru-RU" sz="3200" i="1" dirty="0">
                <a:solidFill>
                  <a:srgbClr val="7030A0"/>
                </a:solidFill>
              </a:rPr>
            </a:br>
            <a:r>
              <a:rPr lang="ru-RU" sz="3200" i="1" dirty="0">
                <a:solidFill>
                  <a:srgbClr val="7030A0"/>
                </a:solidFill>
              </a:rPr>
              <a:t>Она приятно поражает…</a:t>
            </a:r>
            <a:endParaRPr lang="ru-RU" sz="32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Рисунок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141663"/>
            <a:ext cx="31623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WordArt 4"/>
          <p:cNvSpPr>
            <a:spLocks noChangeArrowheads="1" noChangeShapeType="1" noTextEdit="1"/>
          </p:cNvSpPr>
          <p:nvPr/>
        </p:nvSpPr>
        <p:spPr bwMode="auto">
          <a:xfrm>
            <a:off x="827584" y="692696"/>
            <a:ext cx="6192688" cy="1872208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1603"/>
              </a:avLst>
            </a:prstTxWarp>
          </a:bodyPr>
          <a:lstStyle/>
          <a:p>
            <a:pPr algn="ctr"/>
            <a:r>
              <a:rPr lang="ru-RU" sz="3600" i="1" kern="10" dirty="0">
                <a:solidFill>
                  <a:srgbClr val="FFC000"/>
                </a:solidFill>
                <a:latin typeface="Impact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22414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Другая 3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F6128"/>
      </a:hlink>
      <a:folHlink>
        <a:srgbClr val="4F612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809</TotalTime>
  <Words>449</Words>
  <Application>Microsoft Office PowerPoint</Application>
  <PresentationFormat>Экран (4:3)</PresentationFormat>
  <Paragraphs>80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Arial Black</vt:lpstr>
      <vt:lpstr>Calibri</vt:lpstr>
      <vt:lpstr>Constantia</vt:lpstr>
      <vt:lpstr>Impact</vt:lpstr>
      <vt:lpstr>Times New Roman</vt:lpstr>
      <vt:lpstr>1_Тема Office</vt:lpstr>
      <vt:lpstr>МУНИЦИПАЛЬНОЕ БЮДЖЕТНОЕ ОБЩЕОБРАЗОВАТЕЛЬНОЕ УЧРЕЖДЕНИЕ СОКОЛЬЧИНСКАЯ СРЕДНЯЯ ОБЩЕОБРАЗОВАТЕЛЬНАЯ ШКОЛА №3    </vt:lpstr>
      <vt:lpstr>Презентация PowerPoint</vt:lpstr>
      <vt:lpstr>Презентация PowerPoint</vt:lpstr>
      <vt:lpstr>Презентация PowerPoint</vt:lpstr>
      <vt:lpstr>Первые жители с. Сокольчи</vt:lpstr>
      <vt:lpstr>      </vt:lpstr>
      <vt:lpstr>Презентация PowerPoint</vt:lpstr>
      <vt:lpstr>Село в годы ВОВ</vt:lpstr>
      <vt:lpstr>Презентация PowerPoint</vt:lpstr>
      <vt:lpstr>Презентация PowerPoint</vt:lpstr>
      <vt:lpstr>Презентация PowerPoint</vt:lpstr>
      <vt:lpstr>Развитие села после ВОВ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Берёзовый рай</dc:title>
  <dc:creator>Фокина Л. П. </dc:creator>
  <cp:lastModifiedBy>Пользователь</cp:lastModifiedBy>
  <cp:revision>80</cp:revision>
  <dcterms:created xsi:type="dcterms:W3CDTF">2014-07-06T18:18:01Z</dcterms:created>
  <dcterms:modified xsi:type="dcterms:W3CDTF">2022-06-22T03:20:52Z</dcterms:modified>
</cp:coreProperties>
</file>